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Introduction to logic and </a:t>
            </a:r>
            <a:r>
              <a:rPr lang="en-US"/>
              <a:t>flow control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54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Introduction to logic and flow control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logic and flow control</dc:title>
  <dc:creator>Weaver,Lucas J</dc:creator>
  <cp:lastModifiedBy>Weaver,Lucas J</cp:lastModifiedBy>
  <cp:revision>1</cp:revision>
  <dcterms:created xsi:type="dcterms:W3CDTF">2022-04-10T19:28:31Z</dcterms:created>
  <dcterms:modified xsi:type="dcterms:W3CDTF">2022-04-10T19:29:21Z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